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9B795-A1B9-4B14-B2C1-1696021E24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4A0DD-3F36-48B5-9C5A-54D7B2ED3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ривет!\Documents\Scanned Documents\самообследование 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227" y="1600200"/>
            <a:ext cx="3296545" cy="4525963"/>
          </a:xfrm>
          <a:prstGeom prst="rect">
            <a:avLst/>
          </a:prstGeom>
          <a:noFill/>
        </p:spPr>
      </p:pic>
      <p:pic>
        <p:nvPicPr>
          <p:cNvPr id="1027" name="Picture 3" descr="C:\Users\Привет!\Documents\Scanned Documents\самообс 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227" y="1571612"/>
            <a:ext cx="3296545" cy="4554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Привет!</dc:creator>
  <cp:lastModifiedBy>Привет!</cp:lastModifiedBy>
  <cp:revision>2</cp:revision>
  <dcterms:created xsi:type="dcterms:W3CDTF">2020-04-27T09:11:21Z</dcterms:created>
  <dcterms:modified xsi:type="dcterms:W3CDTF">2020-04-27T09:15:45Z</dcterms:modified>
</cp:coreProperties>
</file>